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8BBFFF-05C1-FB0F-D38C-EF076DF6432F}" v="34" dt="2025-12-16T08:17:58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2" autoAdjust="0"/>
    <p:restoredTop sz="94660"/>
  </p:normalViewPr>
  <p:slideViewPr>
    <p:cSldViewPr snapToGrid="0">
      <p:cViewPr varScale="1">
        <p:scale>
          <a:sx n="62" d="100"/>
          <a:sy n="62" d="100"/>
        </p:scale>
        <p:origin x="67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6A6CD-F57F-4750-8645-50089BFF52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53929-5AB3-47AF-889E-60A60EF0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45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E24A3D-ECE9-405C-9DAE-707EB90A50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87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36DBB-2385-05DE-C821-0088FD512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B5C821-82D8-80B6-F703-6586D70F9E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D1F2D-6570-FE70-9E76-C922B3A6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66A5F-9A01-2B67-F393-039F0D818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2D767-1408-12B2-CDCD-9F6555D7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56C25-606C-0AC7-BBC0-C527BFD46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9D0D11-7F59-CB03-7084-96CAA9B1C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7F193-1DAE-2A32-D874-8EFDDD92E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677A2-7291-BF54-D9D4-18B2A2FC9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5D34D-5393-8B5B-A857-0978EAF5A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3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8453A3-C0E0-7AA5-A7F8-65509B939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5E4B8-6B7A-2A74-7272-44447D566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90DF9-5D61-7387-66AE-5444FF56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871FB-4C11-C10F-8C66-97C5F2B65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91041-DD8E-95ED-3048-91EB0BE8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36665-547B-2BD9-DAC5-3576CC5D6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A7E31-1314-1464-8C51-1B4FFB5FF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3A747-B64B-99AB-BBC6-81A2A99BF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2F0DC-AA21-3945-748F-511392ADA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B9F36-5969-DE56-DEA9-05DEE81F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6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820E1-FF02-F5BB-1595-FE31AEB2E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60B38-B6DB-F80C-1F6B-370EA845E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A3936-27EE-F2AF-FFD6-751815A51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11521-FE25-0BA9-4CD7-37E87815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954F0-3190-2303-8635-91BE28234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8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D128-1F0B-71ED-58ED-852E0CD76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0E9A0-619F-01E9-AD99-9BDC3B9BA3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70B458-92A9-908D-51D6-E1A609C7D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44F9DB-203E-1666-471B-A3B2B64CD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684D9-2EC5-6F65-AD6F-6A8BE0E0E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000159-1C51-F335-DF9B-E93513F52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82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CA49D-2A24-5728-8AD2-96302408F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D5BC2-70BD-9A56-1910-4D507E90B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A053A-526D-29E1-20C0-2C08B79DD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208533-7A38-006C-EC88-447615C1E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2DC29-F543-79C6-7C38-BA621953C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788ACF-0DD0-6158-D5D6-D0FF82655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F1DFD4-3133-6119-DC84-7576E8B0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FDCB75-E7B5-16D9-8AFD-034D9783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9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C3113-CECD-6CD6-249D-F4306B497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1DD529-272F-580E-D1DE-F1F60F60C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F54A77-2C21-2BBD-6A16-5C0F970BA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8B168-056C-BA68-51CB-F24978CD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0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F7178D-8AF3-2852-5E05-D16A4F5F8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46B8C1-D8F3-C8A9-4164-7B69E93C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ED215-C3CA-E17A-582F-E5690548B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2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ADFF7-4352-8A69-51F5-9A1FCFAA8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C7FA9-DD50-F4F8-E392-95021F9BF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29690-1939-AA0B-4806-977D2180D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EEBBB-9683-2AE2-9C06-2940DC110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B7136F-3094-323A-3187-124E9DAC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AFA6F-CE1D-2037-C288-541DE7AD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84CE1-45D0-7E63-FBA4-11BF03D42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C8DC68-5CED-1F8E-D26D-12A9CA6A0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B8EADE-ACA5-F74C-ABA4-0E50565B6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2FB48-D77A-2980-7E6B-046AA294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B03BB-A1A1-8690-D754-544A6239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9A123-E6E2-0A6D-18FE-D13F754A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A3B6A6-856D-D593-DB6D-2820E6059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F64B7-DA19-9749-7E71-6A8D81ECB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BB3E6-3393-97B9-94B5-B17AEEF61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EA8CA9-D07D-45C2-8501-A0E2E0975AA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D98D6-0EEF-BF3D-A07F-29BD1F72A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196A6-2392-26DF-3DE6-B2918F65B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90537-E2EA-4C9A-B647-1135D1C16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4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31998D1-5C36-C14B-82B6-AC62D121B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646" y="137763"/>
            <a:ext cx="11594708" cy="379923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BF42C18-6F7D-75DA-2FCD-4648569C3B51}"/>
              </a:ext>
            </a:extLst>
          </p:cNvPr>
          <p:cNvSpPr/>
          <p:nvPr/>
        </p:nvSpPr>
        <p:spPr>
          <a:xfrm>
            <a:off x="776748" y="2422832"/>
            <a:ext cx="9242323" cy="140601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13C87EE0-1E6D-BB2E-1E8D-F8F35A2EB6C7}"/>
              </a:ext>
            </a:extLst>
          </p:cNvPr>
          <p:cNvSpPr/>
          <p:nvPr/>
        </p:nvSpPr>
        <p:spPr>
          <a:xfrm>
            <a:off x="4955458" y="3229077"/>
            <a:ext cx="560439" cy="501446"/>
          </a:xfrm>
          <a:prstGeom prst="mathMultiply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9C72D43-972E-EF9C-E341-6422170B88A2}"/>
              </a:ext>
            </a:extLst>
          </p:cNvPr>
          <p:cNvSpPr/>
          <p:nvPr/>
        </p:nvSpPr>
        <p:spPr>
          <a:xfrm>
            <a:off x="6356286" y="342192"/>
            <a:ext cx="1009713" cy="30127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CF9E3CA-2653-1EE7-50A4-3821FDBD76FF}"/>
              </a:ext>
            </a:extLst>
          </p:cNvPr>
          <p:cNvSpPr txBox="1"/>
          <p:nvPr/>
        </p:nvSpPr>
        <p:spPr>
          <a:xfrm>
            <a:off x="7100250" y="755458"/>
            <a:ext cx="221272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Solutions &amp; Services</a:t>
            </a:r>
          </a:p>
        </p:txBody>
      </p:sp>
    </p:spTree>
    <p:extLst>
      <p:ext uri="{BB962C8B-B14F-4D97-AF65-F5344CB8AC3E}">
        <p14:creationId xmlns:p14="http://schemas.microsoft.com/office/powerpoint/2010/main" val="116579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7D323-B995-1393-A0B4-04298C81E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D27BE49B-61AC-A902-6333-A0C6041622E0}"/>
              </a:ext>
            </a:extLst>
          </p:cNvPr>
          <p:cNvCxnSpPr>
            <a:cxnSpLocks/>
            <a:endCxn id="3" idx="1"/>
          </p:cNvCxnSpPr>
          <p:nvPr/>
        </p:nvCxnSpPr>
        <p:spPr>
          <a:xfrm rot="5400000">
            <a:off x="1621813" y="2206929"/>
            <a:ext cx="2429185" cy="165868"/>
          </a:xfrm>
          <a:prstGeom prst="bentConnector4">
            <a:avLst>
              <a:gd name="adj1" fmla="val 36221"/>
              <a:gd name="adj2" fmla="val 237820"/>
            </a:avLst>
          </a:prstGeom>
          <a:ln>
            <a:solidFill>
              <a:srgbClr val="FFFF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369E8A6-1711-3C36-DA44-84DD13CEF6FD}"/>
              </a:ext>
            </a:extLst>
          </p:cNvPr>
          <p:cNvSpPr txBox="1"/>
          <p:nvPr/>
        </p:nvSpPr>
        <p:spPr>
          <a:xfrm>
            <a:off x="466825" y="721505"/>
            <a:ext cx="14078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dirty="0"/>
              <a:t>Low-code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9BE688-60F0-7FDA-8BCC-504B9ECBECC3}"/>
              </a:ext>
            </a:extLst>
          </p:cNvPr>
          <p:cNvSpPr txBox="1"/>
          <p:nvPr/>
        </p:nvSpPr>
        <p:spPr>
          <a:xfrm>
            <a:off x="2886559" y="721505"/>
            <a:ext cx="2212209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2. Business Solutions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FFFF00"/>
                </a:highlight>
              </a:rPr>
              <a:t>End to End Lending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008000"/>
                </a:highlight>
              </a:rPr>
              <a:t>Contract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00FFFF"/>
                </a:highlight>
              </a:rPr>
              <a:t>Generative 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FAQ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Showcase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0CD6B9-F27D-390D-3189-4E2B3B4EC459}"/>
              </a:ext>
            </a:extLst>
          </p:cNvPr>
          <p:cNvSpPr txBox="1"/>
          <p:nvPr/>
        </p:nvSpPr>
        <p:spPr>
          <a:xfrm>
            <a:off x="6573531" y="721505"/>
            <a:ext cx="25086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3. Cybersecurity Solutions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FF00FF"/>
                </a:highlight>
              </a:rPr>
              <a:t>Proactive Security Suite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FF0000"/>
                </a:highlight>
              </a:rPr>
              <a:t>Mobile App Security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966EE4-DB16-A9B1-3A58-F434AB353B48}"/>
              </a:ext>
            </a:extLst>
          </p:cNvPr>
          <p:cNvSpPr txBox="1"/>
          <p:nvPr/>
        </p:nvSpPr>
        <p:spPr>
          <a:xfrm>
            <a:off x="9683142" y="721505"/>
            <a:ext cx="18981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4. Support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C0C0C0"/>
                </a:highlight>
              </a:rPr>
              <a:t>Cloud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highlight>
                  <a:srgbClr val="008080"/>
                </a:highlight>
              </a:rPr>
              <a:t>DevOps Services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794567-53D4-B451-140F-364C47D36201}"/>
              </a:ext>
            </a:extLst>
          </p:cNvPr>
          <p:cNvSpPr txBox="1"/>
          <p:nvPr/>
        </p:nvSpPr>
        <p:spPr>
          <a:xfrm>
            <a:off x="2753471" y="2835042"/>
            <a:ext cx="3082062" cy="13388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>
                <a:effectLst/>
              </a:rPr>
              <a:t>End-to-End Lending Overview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>
                <a:effectLst/>
              </a:rPr>
              <a:t>Core Capabilities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Feature &amp; Function</a:t>
            </a:r>
            <a:br>
              <a:rPr lang="en-US" sz="900" dirty="0"/>
            </a:br>
            <a:r>
              <a:rPr lang="en-US" sz="900" dirty="0"/>
              <a:t>-Loan Origination System </a:t>
            </a:r>
          </a:p>
          <a:p>
            <a:r>
              <a:rPr lang="en-US" sz="900" dirty="0"/>
              <a:t>       -Loan Management System </a:t>
            </a:r>
          </a:p>
          <a:p>
            <a:r>
              <a:rPr lang="en-US" sz="900" dirty="0"/>
              <a:t>       -Debt Collection</a:t>
            </a:r>
          </a:p>
          <a:p>
            <a:r>
              <a:rPr lang="en-US" sz="900" dirty="0"/>
              <a:t>       -Non-Performing Loan, Non-Performing Asset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Performance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b="1" dirty="0"/>
              <a:t>About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0D9A021-6227-5F81-9183-770CF5A20FEE}"/>
              </a:ext>
            </a:extLst>
          </p:cNvPr>
          <p:cNvSpPr txBox="1"/>
          <p:nvPr/>
        </p:nvSpPr>
        <p:spPr>
          <a:xfrm>
            <a:off x="2753471" y="4306316"/>
            <a:ext cx="3034353" cy="78483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900">
                <a:effectLst/>
              </a:defRPr>
            </a:lvl1pPr>
          </a:lstStyle>
          <a:p>
            <a:r>
              <a:rPr lang="en-US" b="1" dirty="0"/>
              <a:t>Contract Management Overview </a:t>
            </a:r>
          </a:p>
          <a:p>
            <a:r>
              <a:rPr lang="en-US" b="1" dirty="0"/>
              <a:t>Core Capabilities </a:t>
            </a:r>
          </a:p>
          <a:p>
            <a:r>
              <a:rPr lang="en-US" b="1" dirty="0"/>
              <a:t>Feature &amp; Function </a:t>
            </a:r>
          </a:p>
          <a:p>
            <a:r>
              <a:rPr lang="en-US" b="1" dirty="0"/>
              <a:t>Performance</a:t>
            </a:r>
          </a:p>
          <a:p>
            <a:r>
              <a:rPr lang="en-US" b="1" dirty="0"/>
              <a:t>About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306148E-8198-E969-0556-A76A22F4FBE0}"/>
              </a:ext>
            </a:extLst>
          </p:cNvPr>
          <p:cNvSpPr txBox="1"/>
          <p:nvPr/>
        </p:nvSpPr>
        <p:spPr>
          <a:xfrm>
            <a:off x="2753471" y="5201445"/>
            <a:ext cx="3034353" cy="78483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900">
                <a:effectLst/>
              </a:defRPr>
            </a:lvl1pPr>
          </a:lstStyle>
          <a:p>
            <a:r>
              <a:rPr lang="en-US" b="1" dirty="0"/>
              <a:t>Generative AI Overview </a:t>
            </a:r>
          </a:p>
          <a:p>
            <a:r>
              <a:rPr lang="en-US" b="1" dirty="0"/>
              <a:t>Core Capabilities </a:t>
            </a:r>
          </a:p>
          <a:p>
            <a:r>
              <a:rPr lang="en-US" b="1" dirty="0"/>
              <a:t>Feature &amp; Function </a:t>
            </a:r>
          </a:p>
          <a:p>
            <a:r>
              <a:rPr lang="en-US" b="1" dirty="0"/>
              <a:t>Performance</a:t>
            </a:r>
          </a:p>
          <a:p>
            <a:r>
              <a:rPr lang="en-US" b="1" dirty="0"/>
              <a:t>About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DB954F-9353-C511-817A-490065FBD17C}"/>
              </a:ext>
            </a:extLst>
          </p:cNvPr>
          <p:cNvSpPr txBox="1"/>
          <p:nvPr/>
        </p:nvSpPr>
        <p:spPr>
          <a:xfrm>
            <a:off x="6570578" y="2835042"/>
            <a:ext cx="2504364" cy="7848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900">
                <a:effectLst/>
              </a:defRPr>
            </a:lvl1pPr>
          </a:lstStyle>
          <a:p>
            <a:r>
              <a:rPr lang="en-US" b="1" dirty="0"/>
              <a:t>Proactive Security Suite Overview </a:t>
            </a:r>
          </a:p>
          <a:p>
            <a:r>
              <a:rPr lang="en-US" b="1" dirty="0"/>
              <a:t>Core Capabilities </a:t>
            </a:r>
          </a:p>
          <a:p>
            <a:r>
              <a:rPr lang="en-US" b="1" dirty="0"/>
              <a:t>Feature &amp; Function </a:t>
            </a:r>
          </a:p>
          <a:p>
            <a:r>
              <a:rPr lang="en-US" b="1" dirty="0"/>
              <a:t>Performance</a:t>
            </a:r>
          </a:p>
          <a:p>
            <a:r>
              <a:rPr lang="en-US" b="1" dirty="0"/>
              <a:t>About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F7CDD8E-D8B4-C9E1-AF7E-3554FC23B014}"/>
              </a:ext>
            </a:extLst>
          </p:cNvPr>
          <p:cNvSpPr txBox="1"/>
          <p:nvPr/>
        </p:nvSpPr>
        <p:spPr>
          <a:xfrm>
            <a:off x="6570578" y="3826709"/>
            <a:ext cx="2504364" cy="7848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900">
                <a:effectLst/>
              </a:defRPr>
            </a:lvl1pPr>
          </a:lstStyle>
          <a:p>
            <a:r>
              <a:rPr lang="en-US" b="1" dirty="0"/>
              <a:t>Mobile App Security Overview </a:t>
            </a:r>
          </a:p>
          <a:p>
            <a:r>
              <a:rPr lang="en-US" b="1" dirty="0"/>
              <a:t>Core Capabilities </a:t>
            </a:r>
          </a:p>
          <a:p>
            <a:r>
              <a:rPr lang="en-US" b="1" dirty="0"/>
              <a:t>Feature &amp; Function </a:t>
            </a:r>
          </a:p>
          <a:p>
            <a:r>
              <a:rPr lang="en-US" b="1" dirty="0"/>
              <a:t>Performance</a:t>
            </a:r>
          </a:p>
          <a:p>
            <a:r>
              <a:rPr lang="en-US" b="1" dirty="0"/>
              <a:t>About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DF93793-FB6B-80C1-2AF2-5C9CCED7C549}"/>
              </a:ext>
            </a:extLst>
          </p:cNvPr>
          <p:cNvSpPr txBox="1"/>
          <p:nvPr/>
        </p:nvSpPr>
        <p:spPr>
          <a:xfrm>
            <a:off x="9479826" y="2835042"/>
            <a:ext cx="2504364" cy="7848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900">
                <a:effectLst/>
              </a:defRPr>
            </a:lvl1pPr>
          </a:lstStyle>
          <a:p>
            <a:r>
              <a:rPr lang="en-US" b="1" dirty="0"/>
              <a:t>Cloud Service Overview </a:t>
            </a:r>
          </a:p>
          <a:p>
            <a:r>
              <a:rPr lang="en-US" b="1" dirty="0"/>
              <a:t>Core Capabilities </a:t>
            </a:r>
          </a:p>
          <a:p>
            <a:r>
              <a:rPr lang="en-US" b="1" dirty="0"/>
              <a:t>Feature &amp; Function </a:t>
            </a:r>
          </a:p>
          <a:p>
            <a:r>
              <a:rPr lang="en-US" b="1" dirty="0"/>
              <a:t>Performance</a:t>
            </a:r>
          </a:p>
          <a:p>
            <a:r>
              <a:rPr lang="en-US" b="1" dirty="0"/>
              <a:t>About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D4B6CF4-056D-4614-6E12-48CC86B44AA3}"/>
              </a:ext>
            </a:extLst>
          </p:cNvPr>
          <p:cNvSpPr txBox="1"/>
          <p:nvPr/>
        </p:nvSpPr>
        <p:spPr>
          <a:xfrm>
            <a:off x="9479826" y="3826709"/>
            <a:ext cx="2504364" cy="784830"/>
          </a:xfrm>
          <a:prstGeom prst="rect">
            <a:avLst/>
          </a:prstGeom>
          <a:noFill/>
          <a:ln>
            <a:solidFill>
              <a:srgbClr val="008080"/>
            </a:solidFill>
          </a:ln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900">
                <a:effectLst/>
              </a:defRPr>
            </a:lvl1pPr>
          </a:lstStyle>
          <a:p>
            <a:r>
              <a:rPr lang="en-US" b="1" dirty="0"/>
              <a:t>DevOps Overview </a:t>
            </a:r>
          </a:p>
          <a:p>
            <a:r>
              <a:rPr lang="en-US" b="1" dirty="0"/>
              <a:t>Core Capabilities </a:t>
            </a:r>
          </a:p>
          <a:p>
            <a:r>
              <a:rPr lang="en-US" b="1" dirty="0"/>
              <a:t>Feature &amp; Function </a:t>
            </a:r>
          </a:p>
          <a:p>
            <a:r>
              <a:rPr lang="en-US" b="1" dirty="0"/>
              <a:t>Performance</a:t>
            </a:r>
          </a:p>
          <a:p>
            <a:r>
              <a:rPr lang="en-US" b="1" dirty="0"/>
              <a:t>About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DFAD410-5297-9054-9AB4-1C40054C4596}"/>
              </a:ext>
            </a:extLst>
          </p:cNvPr>
          <p:cNvSpPr txBox="1"/>
          <p:nvPr/>
        </p:nvSpPr>
        <p:spPr>
          <a:xfrm>
            <a:off x="12217" y="2624706"/>
            <a:ext cx="2526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ข้อมูลที่อยู่ในเพจแต่ละ</a:t>
            </a:r>
            <a:r>
              <a:rPr lang="en-US" dirty="0">
                <a:solidFill>
                  <a:srgbClr val="FF0000"/>
                </a:solidFill>
              </a:rPr>
              <a:t>solutions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FF3FB4-5AF7-F5D8-59D9-2FDC087D287A}"/>
              </a:ext>
            </a:extLst>
          </p:cNvPr>
          <p:cNvSpPr txBox="1"/>
          <p:nvPr/>
        </p:nvSpPr>
        <p:spPr>
          <a:xfrm>
            <a:off x="108446" y="64724"/>
            <a:ext cx="134357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Mega menu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2026715-12CA-F645-E901-B77CCEA7F4B0}"/>
              </a:ext>
            </a:extLst>
          </p:cNvPr>
          <p:cNvCxnSpPr>
            <a:cxnSpLocks/>
          </p:cNvCxnSpPr>
          <p:nvPr/>
        </p:nvCxnSpPr>
        <p:spPr>
          <a:xfrm>
            <a:off x="148856" y="2523460"/>
            <a:ext cx="1183533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13DE8E4A-E414-8C6B-AAE8-9BFBC94F645A}"/>
              </a:ext>
            </a:extLst>
          </p:cNvPr>
          <p:cNvSpPr txBox="1"/>
          <p:nvPr/>
        </p:nvSpPr>
        <p:spPr>
          <a:xfrm>
            <a:off x="287858" y="2952282"/>
            <a:ext cx="2060729" cy="861774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dirty="0" err="1">
                <a:effectLst/>
              </a:rPr>
              <a:t>Mendix</a:t>
            </a:r>
            <a:r>
              <a:rPr lang="en-US" sz="1000" b="1" dirty="0">
                <a:effectLst/>
              </a:rPr>
              <a:t> Overview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dirty="0">
                <a:effectLst/>
              </a:rPr>
              <a:t>Core Capabilities</a:t>
            </a:r>
            <a:endParaRPr lang="en-US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dirty="0">
                <a:effectLst/>
              </a:rPr>
              <a:t>Feature &amp; Function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dirty="0"/>
              <a:t>Performance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b="1" dirty="0"/>
              <a:t>About</a:t>
            </a:r>
            <a:endParaRPr lang="en-US" sz="1000" b="1" dirty="0"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FCDEDD-D184-4843-DDB7-19D682DB2373}"/>
              </a:ext>
            </a:extLst>
          </p:cNvPr>
          <p:cNvSpPr txBox="1"/>
          <p:nvPr/>
        </p:nvSpPr>
        <p:spPr>
          <a:xfrm>
            <a:off x="522715" y="1039731"/>
            <a:ext cx="1032655" cy="307777"/>
          </a:xfrm>
          <a:prstGeom prst="rect">
            <a:avLst/>
          </a:prstGeom>
          <a:solidFill>
            <a:srgbClr val="0000FF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bg1"/>
                </a:solidFill>
              </a:rPr>
              <a:t>Mendix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01D3E6-C4C8-051E-A416-16DE5E21B6A7}"/>
              </a:ext>
            </a:extLst>
          </p:cNvPr>
          <p:cNvSpPr txBox="1"/>
          <p:nvPr/>
        </p:nvSpPr>
        <p:spPr>
          <a:xfrm>
            <a:off x="546558" y="1335113"/>
            <a:ext cx="160261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/>
              <a:t>FAQ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/>
              <a:t>Showcase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26C432-6C55-C3F9-254F-9C19479A0741}"/>
              </a:ext>
            </a:extLst>
          </p:cNvPr>
          <p:cNvSpPr txBox="1"/>
          <p:nvPr/>
        </p:nvSpPr>
        <p:spPr>
          <a:xfrm>
            <a:off x="6589645" y="1482339"/>
            <a:ext cx="160261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/>
              <a:t>FAQ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/>
              <a:t>Showcase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80BEC6-F34F-D983-72DB-AE73D6CBC2B4}"/>
              </a:ext>
            </a:extLst>
          </p:cNvPr>
          <p:cNvSpPr txBox="1"/>
          <p:nvPr/>
        </p:nvSpPr>
        <p:spPr>
          <a:xfrm>
            <a:off x="9683141" y="1496239"/>
            <a:ext cx="160261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/>
              <a:t>FAQ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50" dirty="0"/>
              <a:t>Showcase</a:t>
            </a:r>
          </a:p>
        </p:txBody>
      </p:sp>
    </p:spTree>
    <p:extLst>
      <p:ext uri="{BB962C8B-B14F-4D97-AF65-F5344CB8AC3E}">
        <p14:creationId xmlns:p14="http://schemas.microsoft.com/office/powerpoint/2010/main" val="4271564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153</Words>
  <Application>Microsoft Office PowerPoint</Application>
  <PresentationFormat>แบบจอกว้าง</PresentationFormat>
  <Paragraphs>67</Paragraphs>
  <Slides>2</Slides>
  <Notes>1</Notes>
  <HiddenSlides>0</HiddenSlides>
  <MMClips>0</MMClips>
  <ScaleCrop>false</ScaleCrop>
  <HeadingPairs>
    <vt:vector size="4" baseType="variant"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3" baseType="lpstr">
      <vt:lpstr>Office Theme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Chayanuth Songsermsawad</dc:creator>
  <cp:lastModifiedBy>Chayanuth Songsermsawad</cp:lastModifiedBy>
  <cp:revision>9</cp:revision>
  <dcterms:created xsi:type="dcterms:W3CDTF">2025-12-11T07:38:31Z</dcterms:created>
  <dcterms:modified xsi:type="dcterms:W3CDTF">2025-12-16T10:52:36Z</dcterms:modified>
</cp:coreProperties>
</file>